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E7334-7228-4160-85AD-A6F5B01E74A3}" v="2" dt="2024-08-09T02:56:00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3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han Chen" userId="d9ca6ad43efe858f" providerId="LiveId" clId="{046E7334-7228-4160-85AD-A6F5B01E74A3}"/>
    <pc:docChg chg="undo custSel modSld">
      <pc:chgData name="Ethan Chen" userId="d9ca6ad43efe858f" providerId="LiveId" clId="{046E7334-7228-4160-85AD-A6F5B01E74A3}" dt="2024-08-09T02:56:00.531" v="86" actId="11530"/>
      <pc:docMkLst>
        <pc:docMk/>
      </pc:docMkLst>
      <pc:sldChg chg="modSp mod">
        <pc:chgData name="Ethan Chen" userId="d9ca6ad43efe858f" providerId="LiveId" clId="{046E7334-7228-4160-85AD-A6F5B01E74A3}" dt="2024-08-09T02:55:29.322" v="84" actId="20577"/>
        <pc:sldMkLst>
          <pc:docMk/>
          <pc:sldMk cId="1732092409" sldId="256"/>
        </pc:sldMkLst>
        <pc:spChg chg="mod">
          <ac:chgData name="Ethan Chen" userId="d9ca6ad43efe858f" providerId="LiveId" clId="{046E7334-7228-4160-85AD-A6F5B01E74A3}" dt="2024-08-09T02:55:29.322" v="84" actId="20577"/>
          <ac:spMkLst>
            <pc:docMk/>
            <pc:sldMk cId="1732092409" sldId="256"/>
            <ac:spMk id="2" creationId="{FD7C0595-731F-F6F1-5551-95F6879A6F41}"/>
          </ac:spMkLst>
        </pc:spChg>
      </pc:sldChg>
      <pc:sldChg chg="modSp">
        <pc:chgData name="Ethan Chen" userId="d9ca6ad43efe858f" providerId="LiveId" clId="{046E7334-7228-4160-85AD-A6F5B01E74A3}" dt="2024-08-09T02:55:46.026" v="85" actId="11530"/>
        <pc:sldMkLst>
          <pc:docMk/>
          <pc:sldMk cId="1097846772" sldId="257"/>
        </pc:sldMkLst>
        <pc:picChg chg="mod">
          <ac:chgData name="Ethan Chen" userId="d9ca6ad43efe858f" providerId="LiveId" clId="{046E7334-7228-4160-85AD-A6F5B01E74A3}" dt="2024-08-09T02:55:46.026" v="85" actId="11530"/>
          <ac:picMkLst>
            <pc:docMk/>
            <pc:sldMk cId="1097846772" sldId="257"/>
            <ac:picMk id="8" creationId="{F46574F2-1652-5159-4AF5-4C69C6164CCE}"/>
          </ac:picMkLst>
        </pc:picChg>
        <pc:picChg chg="mod">
          <ac:chgData name="Ethan Chen" userId="d9ca6ad43efe858f" providerId="LiveId" clId="{046E7334-7228-4160-85AD-A6F5B01E74A3}" dt="2024-08-09T02:55:46.026" v="85" actId="11530"/>
          <ac:picMkLst>
            <pc:docMk/>
            <pc:sldMk cId="1097846772" sldId="257"/>
            <ac:picMk id="12" creationId="{37A29E49-A861-C2D1-9019-D561B3090C66}"/>
          </ac:picMkLst>
        </pc:picChg>
        <pc:picChg chg="mod">
          <ac:chgData name="Ethan Chen" userId="d9ca6ad43efe858f" providerId="LiveId" clId="{046E7334-7228-4160-85AD-A6F5B01E74A3}" dt="2024-08-09T02:55:46.026" v="85" actId="11530"/>
          <ac:picMkLst>
            <pc:docMk/>
            <pc:sldMk cId="1097846772" sldId="257"/>
            <ac:picMk id="14" creationId="{2BC079D5-0438-1C45-C125-55339873D641}"/>
          </ac:picMkLst>
        </pc:picChg>
      </pc:sldChg>
      <pc:sldChg chg="modSp">
        <pc:chgData name="Ethan Chen" userId="d9ca6ad43efe858f" providerId="LiveId" clId="{046E7334-7228-4160-85AD-A6F5B01E74A3}" dt="2024-08-09T02:56:00.531" v="86" actId="11530"/>
        <pc:sldMkLst>
          <pc:docMk/>
          <pc:sldMk cId="3554027506" sldId="258"/>
        </pc:sldMkLst>
        <pc:picChg chg="mod">
          <ac:chgData name="Ethan Chen" userId="d9ca6ad43efe858f" providerId="LiveId" clId="{046E7334-7228-4160-85AD-A6F5B01E74A3}" dt="2024-08-09T02:56:00.531" v="86" actId="11530"/>
          <ac:picMkLst>
            <pc:docMk/>
            <pc:sldMk cId="3554027506" sldId="258"/>
            <ac:picMk id="4" creationId="{2CFB0450-E9BE-CE03-F00D-1860D58A9A06}"/>
          </ac:picMkLst>
        </pc:picChg>
        <pc:picChg chg="mod">
          <ac:chgData name="Ethan Chen" userId="d9ca6ad43efe858f" providerId="LiveId" clId="{046E7334-7228-4160-85AD-A6F5B01E74A3}" dt="2024-08-09T02:56:00.531" v="86" actId="11530"/>
          <ac:picMkLst>
            <pc:docMk/>
            <pc:sldMk cId="3554027506" sldId="258"/>
            <ac:picMk id="10" creationId="{D0182B83-D1B1-ED4D-9220-10A494437A21}"/>
          </ac:picMkLst>
        </pc:picChg>
        <pc:picChg chg="mod">
          <ac:chgData name="Ethan Chen" userId="d9ca6ad43efe858f" providerId="LiveId" clId="{046E7334-7228-4160-85AD-A6F5B01E74A3}" dt="2024-08-09T02:56:00.531" v="86" actId="11530"/>
          <ac:picMkLst>
            <pc:docMk/>
            <pc:sldMk cId="3554027506" sldId="258"/>
            <ac:picMk id="11" creationId="{5A79507B-3916-6A88-6CDA-32A819493728}"/>
          </ac:picMkLst>
        </pc:picChg>
        <pc:picChg chg="mod">
          <ac:chgData name="Ethan Chen" userId="d9ca6ad43efe858f" providerId="LiveId" clId="{046E7334-7228-4160-85AD-A6F5B01E74A3}" dt="2024-08-09T02:56:00.531" v="86" actId="11530"/>
          <ac:picMkLst>
            <pc:docMk/>
            <pc:sldMk cId="3554027506" sldId="258"/>
            <ac:picMk id="14" creationId="{DF39C078-9747-CC50-7D84-4E8DC061B66C}"/>
          </ac:picMkLst>
        </pc:picChg>
        <pc:picChg chg="mod">
          <ac:chgData name="Ethan Chen" userId="d9ca6ad43efe858f" providerId="LiveId" clId="{046E7334-7228-4160-85AD-A6F5B01E74A3}" dt="2024-08-09T02:56:00.531" v="86" actId="11530"/>
          <ac:picMkLst>
            <pc:docMk/>
            <pc:sldMk cId="3554027506" sldId="258"/>
            <ac:picMk id="16" creationId="{B9D6AA14-E64A-9372-B474-826BD036CB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CBFED-C8B2-4184-9D66-A5C13E9A0858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B21D2-0545-46EC-B6C5-83444B4770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696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B21D2-0545-46EC-B6C5-83444B4770C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18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0B27-C533-071E-2961-9B70172CA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AC04C-9378-B2F4-1562-89C0E48A1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1BA81-A6BA-3B8B-284D-E978C8F24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9008-6C0D-663E-0F47-CDBA0577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441E1-B37A-C182-2092-B5DBF273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21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D839-026A-0FC7-A782-3CC29809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237DA-54D5-81FF-5002-F7FA76C21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2A28-5661-EE52-1E28-3E69F3C9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5E4DE-EEB2-DBD3-8F42-345FCE1A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17D5A-3FAC-A09B-18E1-CCBF7C78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89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9E8F0F-65E6-4080-8C09-54B636B1D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964AC-AF4E-F0CC-63DF-FB3F33BE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D36D3-C1EB-EE9D-5B40-7987F2F8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B1CA-A216-9BEB-A2E2-498BACD4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DCA22-72A1-D4CE-3091-26D3E66D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82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2541-C023-301B-FF4C-B4FF32EB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561D-7C48-C6E1-0AA8-6DBE54F4E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2162-4005-C3D6-2B15-F5B60D38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991B4-8DD7-EC7E-81E8-C7195338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2267C-46F7-729A-FB4C-F3C900FB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10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D0DB-DB11-6566-B640-AB06B5F5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E3B78-9678-3FCA-72A2-649593EED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3CCE-A040-8DE1-1BAC-A45D1BF5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5BC4A-D849-ED21-9076-7E9C3DF6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548E8-D25D-2439-B064-032B567C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06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F48E6-B990-5DBB-54FB-65FFF7D3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6402-54C7-2F13-A380-D5F3FD331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DB9A1-1E67-78FF-D318-E1C48FCA4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24887-E58C-9EEB-65A7-BA6F0877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1C804-0025-111B-4704-8A8C3D2F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B3F46-993D-D6D1-5950-F1A37045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00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9B5D-B8F0-EB15-89BB-E6521F7C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8295-5085-15D5-90D3-1E42AFF82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1218B-A600-7499-C54A-C5A12B968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54076-599B-6E96-7E6D-CB7843939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72ADA-E8FA-0784-A579-505EF0587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FAE66-2DFE-7C88-951D-016B3D2F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CB598-4DD5-AB0A-FA07-22846C05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DCE15-9964-B39C-B16C-43DEDD3A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73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A61B2-260E-FE18-E426-92F62838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C430B-15BE-C498-087A-CFFAEFCD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EF591-5D45-FB01-9C75-6EA0CE3D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95A98-205D-5382-CA1C-AA456F6B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139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02B2F-1377-3BED-241D-C0B3A7BA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A5078-92C6-1B1F-2806-03DBDD58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1032F-FFAD-89D8-96ED-C4383E6C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56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9D51-9871-8D82-16C8-8F8C5E8C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17CC-7413-FF30-204D-807EC323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E32F9-2E92-2B07-5D06-F449A6BB2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338F6-6F59-BC01-0E78-09509E3E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15AEB-B5F4-8BAB-8D13-46944DC6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4BA83-6908-071F-DAF6-FD7F75D5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828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8E3B-5ACF-EA08-0FB3-2B97FFB7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7A18B-60A3-7C1D-BAAD-2BF26D264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0A35B-B38C-A2F2-3F75-01002F8C1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0EF30-75E5-79A8-2A54-22EF215F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80187-ED54-622E-3881-4428151D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75709-24D5-EC02-EEDE-4F226A75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21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9CE53-DD48-D67B-98F8-E3DCDF27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78195-7C37-477C-D584-E0D6F9EB4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A0D49-7418-5459-E8BB-1DBCA9E4C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5A6861-9DAD-4257-A667-7AE7DD79BC54}" type="datetimeFigureOut">
              <a:rPr lang="en-CA" smtClean="0"/>
              <a:t>2024-08-08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5FED0-EAD1-FEF8-282F-B1B549AE6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CE11E-AEC0-2795-1690-909C8921E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4ED6B4-709F-459F-9462-A7BF0F799C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12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C0595-731F-F6F1-5551-95F6879A6F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Screenshot of my capstone project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FAA2A-1C05-9D49-969C-775347691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2092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6F01-5E7C-E302-2176-CB7A46D1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account details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A1734-5BFC-8A36-16D0-91871EC31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7968" r="36246" b="3739"/>
          <a:stretch/>
        </p:blipFill>
        <p:spPr>
          <a:xfrm>
            <a:off x="4816067" y="1690688"/>
            <a:ext cx="2559865" cy="516731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F9B74-2102-FA69-31AD-7FFF8A70B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1" t="7968" r="36332" b="3739"/>
          <a:stretch/>
        </p:blipFill>
        <p:spPr>
          <a:xfrm>
            <a:off x="9632135" y="1690688"/>
            <a:ext cx="2559865" cy="5167312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29D77-28BA-0CF4-A529-B304EF4D0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32" t="7479" r="36331" b="4228"/>
          <a:stretch/>
        </p:blipFill>
        <p:spPr>
          <a:xfrm>
            <a:off x="191430" y="1690688"/>
            <a:ext cx="2559866" cy="51673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6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618A-FA9D-0379-243A-A80548FA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status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4E241-C534-8174-DBDE-77EF70AA7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5" t="7642" r="36145" b="3902"/>
          <a:stretch/>
        </p:blipFill>
        <p:spPr>
          <a:xfrm>
            <a:off x="-1656" y="1583474"/>
            <a:ext cx="2627567" cy="5274526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B88E-E005-0A10-F94A-1C04E2A7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3" t="7805" r="36246" b="3740"/>
          <a:stretch/>
        </p:blipFill>
        <p:spPr>
          <a:xfrm>
            <a:off x="3103129" y="1583472"/>
            <a:ext cx="2627567" cy="5274527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68EA3-D96D-CE68-C117-1C141F3A3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13" t="7968" r="36246" b="3577"/>
          <a:stretch/>
        </p:blipFill>
        <p:spPr>
          <a:xfrm>
            <a:off x="6459647" y="1583473"/>
            <a:ext cx="2627567" cy="527452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4E4C8-DBFC-F715-7264-A8B53B9A8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13" t="7968" r="36246" b="3577"/>
          <a:stretch/>
        </p:blipFill>
        <p:spPr>
          <a:xfrm>
            <a:off x="9564432" y="1583472"/>
            <a:ext cx="2627568" cy="52745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9C30-D355-8E9B-D162-C39E6417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dark mode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17BC6-45E5-14B4-E4EC-FB73C64F8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18" t="7968" r="36348" b="3577"/>
          <a:stretch/>
        </p:blipFill>
        <p:spPr>
          <a:xfrm>
            <a:off x="2533613" y="1582615"/>
            <a:ext cx="2589205" cy="5275385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B96E0-B68C-AA10-BFBA-5FF647566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48" t="7863" r="36218" b="3681"/>
          <a:stretch/>
        </p:blipFill>
        <p:spPr>
          <a:xfrm>
            <a:off x="8276778" y="1582615"/>
            <a:ext cx="2589205" cy="52753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C7E16-0C5C-FE06-E2E6-2B2BD8D9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Start up pages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A29E49-A861-C2D1-9019-D561B309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9" t="7835" r="36312" b="3642"/>
          <a:stretch/>
        </p:blipFill>
        <p:spPr>
          <a:xfrm>
            <a:off x="365697" y="2066524"/>
            <a:ext cx="2365907" cy="479147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574F2-1652-5159-4AF5-4C69C6164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69" t="7835" r="36312" b="3643"/>
          <a:stretch/>
        </p:blipFill>
        <p:spPr>
          <a:xfrm>
            <a:off x="4910734" y="2066525"/>
            <a:ext cx="2365934" cy="4791475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C079D5-0438-1C45-C125-55339873D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0" t="7835" r="36311" b="3642"/>
          <a:stretch/>
        </p:blipFill>
        <p:spPr>
          <a:xfrm>
            <a:off x="9460396" y="2066525"/>
            <a:ext cx="2365907" cy="47914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4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39715-DAC5-E258-07E3-8B4AF87E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55"/>
            <a:ext cx="10515600" cy="3346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200" dirty="0"/>
              <a:t>Dashboard page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79507B-3916-6A88-6CDA-32A819493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9" t="7835" r="36312" b="3642"/>
          <a:stretch/>
        </p:blipFill>
        <p:spPr>
          <a:xfrm>
            <a:off x="312235" y="2350059"/>
            <a:ext cx="2225906" cy="450794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FB0450-E9BE-CE03-F00D-1860D58A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0" t="7835" r="36311" b="3642"/>
          <a:stretch/>
        </p:blipFill>
        <p:spPr>
          <a:xfrm>
            <a:off x="2645354" y="2350056"/>
            <a:ext cx="2225906" cy="4507941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D6AA14-E64A-9372-B474-826BD036C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0" t="7835" r="36311" b="3642"/>
          <a:stretch/>
        </p:blipFill>
        <p:spPr>
          <a:xfrm>
            <a:off x="4981522" y="2350057"/>
            <a:ext cx="2225906" cy="450794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39C078-9747-CC50-7D84-4E8DC061B6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70" t="7835" r="36311" b="3642"/>
          <a:stretch/>
        </p:blipFill>
        <p:spPr>
          <a:xfrm>
            <a:off x="9653859" y="2350059"/>
            <a:ext cx="2225906" cy="4507941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82B83-D1B1-ED4D-9220-10A494437A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69" t="7835" r="36312" b="3642"/>
          <a:stretch/>
        </p:blipFill>
        <p:spPr>
          <a:xfrm>
            <a:off x="7320740" y="2350059"/>
            <a:ext cx="2225906" cy="45079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7AB9-AEA6-8027-FD27-63EC1B8F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page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7C4BE-ABD3-F143-8DCF-46E590DE2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9" t="7835" r="36312" b="3643"/>
          <a:stretch/>
        </p:blipFill>
        <p:spPr>
          <a:xfrm>
            <a:off x="6872137" y="1690688"/>
            <a:ext cx="2551562" cy="5167312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68BFA-B729-4494-14C7-18B0725D2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69" t="7835" r="36312" b="3642"/>
          <a:stretch/>
        </p:blipFill>
        <p:spPr>
          <a:xfrm>
            <a:off x="2768301" y="1690687"/>
            <a:ext cx="2551562" cy="51673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FFAF-0511-2ABD-0E71-A523579D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new member of the group and create group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B10D0-AFC6-43FC-ED83-33CE66A81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9" t="7835" r="36312" b="3643"/>
          <a:stretch/>
        </p:blipFill>
        <p:spPr>
          <a:xfrm>
            <a:off x="9961928" y="2341756"/>
            <a:ext cx="2230072" cy="4516244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9CA64-6C38-B1AF-E6BB-D029B2CEC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69" t="7835" r="36312" b="3643"/>
          <a:stretch/>
        </p:blipFill>
        <p:spPr>
          <a:xfrm>
            <a:off x="3204014" y="2341755"/>
            <a:ext cx="2230072" cy="4516245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D5E9BE-FC04-2717-FB2B-D760933D5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0" t="7835" r="36311" b="3642"/>
          <a:stretch/>
        </p:blipFill>
        <p:spPr>
          <a:xfrm>
            <a:off x="0" y="2341756"/>
            <a:ext cx="2230071" cy="451624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C9A568-6515-233E-8457-A30852A3E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70" t="7835" r="36311" b="3643"/>
          <a:stretch/>
        </p:blipFill>
        <p:spPr>
          <a:xfrm>
            <a:off x="6757915" y="2341754"/>
            <a:ext cx="2230072" cy="45162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A892-0A51-5E36-E63B-ECE5F36F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new user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87554C-69D0-44E6-B493-50795899D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9" t="7835" r="36312" b="3642"/>
          <a:stretch/>
        </p:blipFill>
        <p:spPr>
          <a:xfrm>
            <a:off x="3122132" y="1690688"/>
            <a:ext cx="2551562" cy="5167312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F7671B-8426-9943-3EDF-4FBEA0F56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69" t="7835" r="36312" b="3642"/>
          <a:stretch/>
        </p:blipFill>
        <p:spPr>
          <a:xfrm>
            <a:off x="6518306" y="1690688"/>
            <a:ext cx="2551562" cy="5167312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5D26E6-13FC-89AF-250C-C9A08B3D9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69" t="7835" r="36312" b="3642"/>
          <a:stretch/>
        </p:blipFill>
        <p:spPr>
          <a:xfrm>
            <a:off x="0" y="1690688"/>
            <a:ext cx="2551562" cy="5167312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FF1BE-2D79-7CC0-E715-F4CA28ACF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69" t="7835" r="36312" b="3642"/>
          <a:stretch/>
        </p:blipFill>
        <p:spPr>
          <a:xfrm>
            <a:off x="9640438" y="1690688"/>
            <a:ext cx="2551562" cy="51673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0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F544-6548-62EE-3F5A-8716A0E1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page</a:t>
            </a:r>
            <a:endParaRPr lang="en-CA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E57CDA-32F5-91CE-847B-5264F754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9" t="7835" r="36312" b="3642"/>
          <a:stretch/>
        </p:blipFill>
        <p:spPr>
          <a:xfrm>
            <a:off x="1" y="1981200"/>
            <a:ext cx="2408110" cy="4876800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336B3-96B0-8CEE-F49B-CF21399E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40" t="7805" r="36341" b="3673"/>
          <a:stretch/>
        </p:blipFill>
        <p:spPr>
          <a:xfrm>
            <a:off x="2468840" y="1981200"/>
            <a:ext cx="2408110" cy="487680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09C2A-3305-A392-C603-D09391683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0" t="7738" r="36341" b="3740"/>
          <a:stretch/>
        </p:blipFill>
        <p:spPr>
          <a:xfrm>
            <a:off x="4891945" y="1990725"/>
            <a:ext cx="2408110" cy="487680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2F6A5-AD00-C38C-B94F-4251CD8488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40" t="7642" r="36247" b="3741"/>
          <a:stretch/>
        </p:blipFill>
        <p:spPr>
          <a:xfrm>
            <a:off x="7315050" y="1981200"/>
            <a:ext cx="2413755" cy="48767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D23EFF-01B3-62BA-CD4D-A182FF37EB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71" t="7779" r="36365" b="3888"/>
          <a:stretch/>
        </p:blipFill>
        <p:spPr>
          <a:xfrm>
            <a:off x="9784271" y="1990725"/>
            <a:ext cx="2407729" cy="4876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6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F544-6548-62EE-3F5A-8716A0E1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</a:t>
            </a:r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294CD9-B8EF-84AD-4876-2262F2E87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4" t="7642" r="36348" b="3741"/>
          <a:stretch/>
        </p:blipFill>
        <p:spPr>
          <a:xfrm>
            <a:off x="1905006" y="1971675"/>
            <a:ext cx="2411781" cy="4886325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698E-3ACF-6EC4-33A0-C4859614B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55" t="7835" r="36226" b="3643"/>
          <a:stretch/>
        </p:blipFill>
        <p:spPr>
          <a:xfrm>
            <a:off x="7874180" y="1971674"/>
            <a:ext cx="2412814" cy="48863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8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4325-67FB-1107-430C-561C9638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Chat Page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60762-541E-79C4-8B16-72851FA07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3" t="7642" r="36246" b="3739"/>
          <a:stretch/>
        </p:blipFill>
        <p:spPr>
          <a:xfrm>
            <a:off x="1" y="2779840"/>
            <a:ext cx="2036172" cy="4094885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2551A-5AF8-F0EB-0DA0-876F80800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29" t="7691" r="36218" b="3761"/>
          <a:stretch/>
        </p:blipFill>
        <p:spPr>
          <a:xfrm>
            <a:off x="4116279" y="2758572"/>
            <a:ext cx="2038672" cy="4094886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B4AB0-A811-BFBE-2568-C6B2D1591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30" t="7667" r="36285" b="3667"/>
          <a:stretch/>
        </p:blipFill>
        <p:spPr>
          <a:xfrm>
            <a:off x="2077607" y="2763114"/>
            <a:ext cx="2030985" cy="4094886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7D01E5-5113-5F99-E315-92696136D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0" t="7667" r="36284" b="3666"/>
          <a:stretch/>
        </p:blipFill>
        <p:spPr>
          <a:xfrm>
            <a:off x="6152903" y="2779840"/>
            <a:ext cx="2030985" cy="4094886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DD9B29-5AE0-0C80-EBB7-BA1ED14D93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16" t="7500" r="36180" b="3666"/>
          <a:stretch/>
        </p:blipFill>
        <p:spPr>
          <a:xfrm>
            <a:off x="8181839" y="2749335"/>
            <a:ext cx="2042769" cy="4108665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A44CE8-C148-E919-4EFD-863DDC8495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23" t="8166" r="36389" b="3500"/>
          <a:stretch/>
        </p:blipFill>
        <p:spPr>
          <a:xfrm>
            <a:off x="10168676" y="2766060"/>
            <a:ext cx="2023323" cy="41086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623b654-333d-4836-9862-b1b26ba30c1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AC25F47DD2F244AD9B0A0ECBCA13A1" ma:contentTypeVersion="16" ma:contentTypeDescription="Create a new document." ma:contentTypeScope="" ma:versionID="0e24801484043ffc3ce62843cd66bfd7">
  <xsd:schema xmlns:xsd="http://www.w3.org/2001/XMLSchema" xmlns:xs="http://www.w3.org/2001/XMLSchema" xmlns:p="http://schemas.microsoft.com/office/2006/metadata/properties" xmlns:ns3="7623b654-333d-4836-9862-b1b26ba30c19" xmlns:ns4="46d806c3-d782-4853-952a-bbbc5dd4dcfe" targetNamespace="http://schemas.microsoft.com/office/2006/metadata/properties" ma:root="true" ma:fieldsID="89bb671e6f710fcbd429440b383e3abe" ns3:_="" ns4:_="">
    <xsd:import namespace="7623b654-333d-4836-9862-b1b26ba30c19"/>
    <xsd:import namespace="46d806c3-d782-4853-952a-bbbc5dd4dc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3b654-333d-4836-9862-b1b26ba30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806c3-d782-4853-952a-bbbc5dd4dcf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3C5C43-8067-48BC-87E0-AEC7D395FD13}">
  <ds:schemaRefs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623b654-333d-4836-9862-b1b26ba30c19"/>
    <ds:schemaRef ds:uri="http://purl.org/dc/terms/"/>
    <ds:schemaRef ds:uri="http://schemas.microsoft.com/office/2006/documentManagement/types"/>
    <ds:schemaRef ds:uri="46d806c3-d782-4853-952a-bbbc5dd4dcf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370E057-D719-47AF-96DF-687978932B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CDB42A-4F85-4386-BD9B-0D25BAE834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23b654-333d-4836-9862-b1b26ba30c19"/>
    <ds:schemaRef ds:uri="46d806c3-d782-4853-952a-bbbc5dd4dc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42</Words>
  <Application>Microsoft Office PowerPoint</Application>
  <PresentationFormat>Widescreen</PresentationFormat>
  <Paragraphs>13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Screenshot of my capstone project</vt:lpstr>
      <vt:lpstr>Start up pages</vt:lpstr>
      <vt:lpstr>Dashboard page</vt:lpstr>
      <vt:lpstr>Map page</vt:lpstr>
      <vt:lpstr>Add a new member of the group and create group</vt:lpstr>
      <vt:lpstr>Add a new user</vt:lpstr>
      <vt:lpstr>Chat page</vt:lpstr>
      <vt:lpstr>Camera</vt:lpstr>
      <vt:lpstr>Group Chat Page</vt:lpstr>
      <vt:lpstr>Edit account details</vt:lpstr>
      <vt:lpstr>Change status</vt:lpstr>
      <vt:lpstr>Light and dark mode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Ethan Chen</dc:creator>
  <cp:lastModifiedBy>Ethan Chen</cp:lastModifiedBy>
  <cp:revision>1</cp:revision>
  <dcterms:created xsi:type="dcterms:W3CDTF">2024-06-19T18:51:13Z</dcterms:created>
  <dcterms:modified xsi:type="dcterms:W3CDTF">2024-08-09T02:56:07Z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0x010100B9AC25F47DD2F244AD9B0A0ECBCA13A1</vt:lpwstr>
  </property>
</Properties>
</file>